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U:\Users\Silas%20Rubinson\Documents\GitHub\driftNode\Presentation\Budg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Node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extLst>
                <c:ext xmlns:c15="http://schemas.microsoft.com/office/drawing/2012/chart" uri="{02D57815-91ED-43cb-92C2-25804820EDAC}">
                  <c15:fullRef>
                    <c15:sqref>Sheet1!$A$10:$A$16</c15:sqref>
                  </c15:fullRef>
                </c:ext>
              </c:extLst>
              <c:f>Sheet1!$A$11:$A$16</c:f>
              <c:strCache>
                <c:ptCount val="6"/>
                <c:pt idx="0">
                  <c:v>NVIDIA Jetson tk1</c:v>
                </c:pt>
                <c:pt idx="1">
                  <c:v>Adafruit Ultimate GPS</c:v>
                </c:pt>
                <c:pt idx="2">
                  <c:v>X-IMU</c:v>
                </c:pt>
                <c:pt idx="3">
                  <c:v>NETIS WF-2116 N300 Wi-Fi</c:v>
                </c:pt>
                <c:pt idx="4">
                  <c:v>GPS Antenna</c:v>
                </c:pt>
                <c:pt idx="5">
                  <c:v>32Gb SD Card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Sheet1!$B$10:$B$16</c15:sqref>
                  </c15:fullRef>
                </c:ext>
              </c:extLst>
              <c:f>Sheet1!$B$11:$B$16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uri="{02D57815-91ED-43cb-92C2-25804820EDAC}">
                        <c15:fullRef>
                          <c15:sqref>Sheet1!$A$10:$A$16</c15:sqref>
                        </c15:fullRef>
                        <c15:formulaRef>
                          <c15:sqref>Sheet1!$A$11:$A$16</c15:sqref>
                        </c15:formulaRef>
                      </c:ext>
                    </c:extLst>
                    <c:strCache>
                      <c:ptCount val="6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ullRef>
                          <c15:sqref>Sheet1!$C$10:$C$16</c15:sqref>
                        </c15:fullRef>
                        <c15:formulaRef>
                          <c15:sqref>Sheet1!$C$11:$C$16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6"/>
                      <c:pt idx="0">
                        <c:v>192.99</c:v>
                      </c:pt>
                      <c:pt idx="1">
                        <c:v>39.950000000000003</c:v>
                      </c:pt>
                      <c:pt idx="2">
                        <c:v>400.57</c:v>
                      </c:pt>
                      <c:pt idx="3">
                        <c:v>19.989999999999998</c:v>
                      </c:pt>
                      <c:pt idx="4">
                        <c:v>12.95</c:v>
                      </c:pt>
                      <c:pt idx="5">
                        <c:v>15.69</c:v>
                      </c:pt>
                    </c:numCache>
                  </c:numRef>
                </c:val>
                <c:extLst>
                  <c:ext uri="{02D57815-91ED-43cb-92C2-25804820EDAC}">
                    <c15:categoryFilterExceptions/>
                  </c:ext>
                </c:extLst>
              </c15:ser>
            </c15:filteredPieSeries>
            <c15:filteredPieSeries>
              <c15:ser>
                <c:idx val="2"/>
                <c:order val="2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xmlns:c15="http://schemas.microsoft.com/office/drawing/2012/chart" uri="{02D57815-91ED-43cb-92C2-25804820EDAC}">
                        <c15:fullRef>
                          <c15:sqref>Sheet1!$A$10:$A$16</c15:sqref>
                        </c15:fullRef>
                        <c15:formulaRef>
                          <c15:sqref>Sheet1!$A$11:$A$16</c15:sqref>
                        </c15:formulaRef>
                      </c:ext>
                    </c:extLst>
                    <c:strCache>
                      <c:ptCount val="6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Sheet1!$D$10:$D$16</c15:sqref>
                        </c15:fullRef>
                        <c15:formulaRef>
                          <c15:sqref>Sheet1!$D$11:$D$16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6"/>
                      <c:pt idx="0">
                        <c:v>192.99</c:v>
                      </c:pt>
                      <c:pt idx="1">
                        <c:v>39.950000000000003</c:v>
                      </c:pt>
                      <c:pt idx="2">
                        <c:v>400.57</c:v>
                      </c:pt>
                      <c:pt idx="3">
                        <c:v>19.989999999999998</c:v>
                      </c:pt>
                      <c:pt idx="4">
                        <c:v>12.95</c:v>
                      </c:pt>
                      <c:pt idx="5">
                        <c:v>15.69</c:v>
                      </c:pt>
                    </c:numCache>
                  </c:numRef>
                </c:val>
                <c:extLst xmlns:c15="http://schemas.microsoft.com/office/drawing/2012/chart">
                  <c:ext xmlns:c15="http://schemas.microsoft.com/office/drawing/2012/chart" uri="{02D57815-91ED-43cb-92C2-25804820EDAC}">
                    <c15:categoryFilterExceptions/>
                  </c:ext>
                </c:extLst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10/24/2014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936" y="4777381"/>
            <a:ext cx="10779543" cy="861420"/>
          </a:xfrm>
        </p:spPr>
        <p:txBody>
          <a:bodyPr/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john </a:t>
            </a:r>
            <a:r>
              <a:rPr lang="en-US" dirty="0" err="1" smtClean="0"/>
              <a:t>Mccarthy</a:t>
            </a:r>
            <a:r>
              <a:rPr lang="en-US" dirty="0" smtClean="0"/>
              <a:t>, Silas </a:t>
            </a:r>
            <a:r>
              <a:rPr lang="en-US" dirty="0" err="1" smtClean="0"/>
              <a:t>Rubinson</a:t>
            </a:r>
            <a:r>
              <a:rPr lang="en-US" dirty="0" smtClean="0"/>
              <a:t>, 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6119648"/>
            <a:ext cx="314325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identify 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me 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199517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Basic Node:   Total per node - $248.67</a:t>
            </a:r>
          </a:p>
          <a:p>
            <a:pPr lvl="1"/>
            <a:r>
              <a:rPr lang="en-US" dirty="0" smtClean="0"/>
              <a:t>Computation module - $39.95</a:t>
            </a:r>
          </a:p>
          <a:p>
            <a:pPr lvl="1"/>
            <a:r>
              <a:rPr lang="en-US" dirty="0" smtClean="0"/>
              <a:t>GPS – 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–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668095103"/>
              </p:ext>
            </p:extLst>
          </p:nvPr>
        </p:nvGraphicFramePr>
        <p:xfrm>
          <a:off x="6302829" y="1848766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0820878"/>
              </p:ext>
            </p:extLst>
          </p:nvPr>
        </p:nvGraphicFramePr>
        <p:xfrm>
          <a:off x="6106602" y="1971924"/>
          <a:ext cx="5905264" cy="4363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 Node: Total price node - $682.14</a:t>
            </a:r>
          </a:p>
          <a:p>
            <a:pPr lvl="1"/>
            <a:r>
              <a:rPr lang="en-US" dirty="0" smtClean="0"/>
              <a:t>NVIDA </a:t>
            </a:r>
            <a:r>
              <a:rPr lang="en-US" dirty="0" err="1" smtClean="0"/>
              <a:t>Jetson</a:t>
            </a:r>
            <a:r>
              <a:rPr lang="en-US" dirty="0" smtClean="0"/>
              <a:t> - $192.99</a:t>
            </a:r>
          </a:p>
          <a:p>
            <a:pPr lvl="1"/>
            <a:r>
              <a:rPr lang="en-US" dirty="0" smtClean="0"/>
              <a:t>GPS - 39.95</a:t>
            </a:r>
          </a:p>
          <a:p>
            <a:pPr lvl="1"/>
            <a:r>
              <a:rPr lang="en-US" dirty="0" smtClean="0"/>
              <a:t>GPS Antenna – $12.95</a:t>
            </a:r>
          </a:p>
          <a:p>
            <a:pPr lvl="1"/>
            <a:r>
              <a:rPr lang="en-US" dirty="0" smtClean="0"/>
              <a:t>IMU – $400.57</a:t>
            </a:r>
          </a:p>
          <a:p>
            <a:pPr lvl="1"/>
            <a:r>
              <a:rPr lang="en-US" dirty="0" smtClean="0"/>
              <a:t>Wi-Fi	- $19.99</a:t>
            </a:r>
          </a:p>
          <a:p>
            <a:pPr lvl="1"/>
            <a:r>
              <a:rPr lang="en-US" smtClean="0"/>
              <a:t>SD Card – 15.96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7661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222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silas rubinson</cp:lastModifiedBy>
  <cp:revision>14</cp:revision>
  <dcterms:created xsi:type="dcterms:W3CDTF">2014-10-13T13:45:38Z</dcterms:created>
  <dcterms:modified xsi:type="dcterms:W3CDTF">2014-10-24T19:22:52Z</dcterms:modified>
</cp:coreProperties>
</file>

<file path=docProps/thumbnail.jpeg>
</file>